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268" r:id="rId6"/>
    <p:sldId id="262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107" d="100"/>
          <a:sy n="107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22407-D682-4AEF-AD3D-22E7AAC2B226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50233-7495-4C1E-90AC-DDC5FDA7C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37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3769DC-424A-47A2-8842-4BF5BCFA973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760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AA74C81-FF34-4B43-BEFD-A63F8292D0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6503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02990-5CBB-4DED-A911-28CCCF93E2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3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0BBD1-97D2-46DD-8074-0B2FABECB12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30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39700"/>
            <a:ext cx="7772400" cy="5715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066800"/>
            <a:ext cx="44577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066800"/>
            <a:ext cx="44577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00A2-8BF0-4D71-89B5-0A53895058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0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>
            <a:normAutofit/>
          </a:bodyPr>
          <a:lstStyle>
            <a:lvl1pPr>
              <a:defRPr sz="4400"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2133A6-29A8-4716-9800-7B3E1A8C35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667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A3A7273-C3F5-4395-9C55-1854C464D06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77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  <a:cs typeface="Times New Roman" pitchFamily="18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940D9-C201-42B4-8F6B-1B5E8B09BC9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1366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7C8E31-E85D-403D-8F90-8C62B74837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7241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EB1E66-E570-4BB9-BC97-4AA9432D70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21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D15920-69C9-49E7-A8CB-2AB5AA0B37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7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>
                <a:latin typeface="+mn-lt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F4FE-AF83-4610-866E-12C8DE800C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2166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646B8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1E5CBED-E561-4746-897D-38A491FD86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4316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646B86"/>
              </a:solidFill>
              <a:latin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646B86"/>
              </a:solidFill>
              <a:latin typeface="Times New Roman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2AFCE3-0019-4A3F-80DC-14DD2561EDF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39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354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SHELTER IN PLACE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TRAINING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81000" y="533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65548" name="Picture 2060" descr="MCj043421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5520" y="3520440"/>
            <a:ext cx="5100320" cy="28295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90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067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to Seal Your Shelter In-Place SIP 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" y="928528"/>
            <a:ext cx="9017000" cy="501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1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B0F0"/>
                </a:solidFill>
              </a:rPr>
              <a:t>Shelter In Place Coordinators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341360" cy="48869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SzPct val="80000"/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Contact the following personnel in your organization if you have questions on the location of the SIP room in your workplace:</a:t>
            </a:r>
          </a:p>
          <a:p>
            <a:pPr lvl="1">
              <a:lnSpc>
                <a:spcPct val="90000"/>
              </a:lnSpc>
              <a:buSzPct val="80000"/>
              <a:buFont typeface="Arial" pitchFamily="34" charset="0"/>
              <a:buChar char="•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Emergency Management Representatives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buSzPct val="80000"/>
              <a:buFont typeface="Arial" pitchFamily="34" charset="0"/>
              <a:buChar char="•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Facility Managers</a:t>
            </a:r>
          </a:p>
          <a:p>
            <a:pPr>
              <a:lnSpc>
                <a:spcPct val="90000"/>
              </a:lnSpc>
              <a:buSzPct val="80000"/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Your facility may have more than one Shelter In-Place (SIP) room</a:t>
            </a:r>
          </a:p>
          <a:p>
            <a:pPr>
              <a:lnSpc>
                <a:spcPct val="90000"/>
              </a:lnSpc>
              <a:buSzPct val="80000"/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Look for the following sign and placard: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SzPct val="80000"/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90000"/>
              </a:lnSpc>
              <a:buClr>
                <a:srgbClr val="CC3300"/>
              </a:buClr>
              <a:buNone/>
            </a:pPr>
            <a:endParaRPr lang="en-US" sz="4000" dirty="0"/>
          </a:p>
          <a:p>
            <a:pPr marL="0" indent="0">
              <a:lnSpc>
                <a:spcPct val="90000"/>
              </a:lnSpc>
              <a:buClr>
                <a:srgbClr val="CC3300"/>
              </a:buClr>
              <a:buNone/>
            </a:pP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224866"/>
            <a:ext cx="3352800" cy="23283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0897" y="4224866"/>
            <a:ext cx="2894807" cy="237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64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97536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dirty="0" smtClean="0">
                <a:solidFill>
                  <a:srgbClr val="00B0F0"/>
                </a:solidFill>
              </a:rPr>
              <a:t>EMERGENCY MANAGEMENT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95400"/>
            <a:ext cx="7239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 Clark 878-2376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“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Fergy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Ferguson 878-1796</a:t>
            </a:r>
          </a:p>
          <a:p>
            <a:pPr algn="ctr"/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call if you would like us to further explain Shelter In-Place procedures at your work place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633 CES/Emergency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 Eustis EOC, 1028 Schultz Place</a:t>
            </a:r>
          </a:p>
          <a:p>
            <a:pPr algn="ctr"/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9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F9D45F6EE508488177251203D485B8" ma:contentTypeVersion="0" ma:contentTypeDescription="Create a new document." ma:contentTypeScope="" ma:versionID="341d08895b6facd9ef2e36296319624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472A40-FC17-4F4E-BB66-EB74E433C1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731CF0-FE97-47D7-A981-1DA0DB539D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0B40ABF-4676-4BE5-8DD9-C0AD87C4FE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107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Times New Roman</vt:lpstr>
      <vt:lpstr>Wingdings 2</vt:lpstr>
      <vt:lpstr>Equity</vt:lpstr>
      <vt:lpstr>SHELTER IN PLACE TRAINING </vt:lpstr>
      <vt:lpstr>How to Seal Your Shelter In-Place SIP Room</vt:lpstr>
      <vt:lpstr>Shelter In Place Coordinators</vt:lpstr>
      <vt:lpstr>EMERGENCY MANAGEMENT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IN PLACE TRAINING</dc:title>
  <dc:creator>james.ferguson.24@us.af.mil</dc:creator>
  <cp:lastModifiedBy>Ferguson, James C CIV USA</cp:lastModifiedBy>
  <cp:revision>16</cp:revision>
  <dcterms:created xsi:type="dcterms:W3CDTF">2014-10-10T18:51:23Z</dcterms:created>
  <dcterms:modified xsi:type="dcterms:W3CDTF">2022-05-04T17:05:28Z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0x01010033F9D45F6EE508488177251203D485B8</vt:lpwstr>
  </property>
</Properties>
</file>